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2"/>
  </p:notesMasterIdLst>
  <p:sldIdLst>
    <p:sldId id="256" r:id="rId2"/>
    <p:sldId id="257" r:id="rId3"/>
    <p:sldId id="262" r:id="rId4"/>
    <p:sldId id="261" r:id="rId5"/>
    <p:sldId id="265" r:id="rId6"/>
    <p:sldId id="264" r:id="rId7"/>
    <p:sldId id="259" r:id="rId8"/>
    <p:sldId id="268" r:id="rId9"/>
    <p:sldId id="260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>
        <p:scale>
          <a:sx n="84" d="100"/>
          <a:sy n="84" d="100"/>
        </p:scale>
        <p:origin x="-95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9B6A3-3110-485E-AA62-E1134830E7DB}" type="datetimeFigureOut">
              <a:rPr lang="en-MY" smtClean="0"/>
              <a:t>30/9/2011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F1C6D-1BDD-47E2-B72B-CAF4B0F17D93}" type="slidenum">
              <a:rPr lang="en-MY" smtClean="0"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1C6D-1BDD-47E2-B72B-CAF4B0F17D93}" type="slidenum">
              <a:rPr lang="en-MY" smtClean="0"/>
              <a:t>10</a:t>
            </a:fld>
            <a:endParaRPr lang="en-MY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MY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30D1404-0C45-486C-A138-2682F7CF9EF8}" type="datetimeFigureOut">
              <a:rPr lang="en-MY" smtClean="0"/>
              <a:pPr/>
              <a:t>30/9/2011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MY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9A433AE-3E1B-4211-BE53-476D0EB28BD3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ms.wikipedia.org/w/index.php?title=Operasi_input&amp;action=edit&amp;redlink=1" TargetMode="External"/><Relationship Id="rId2" Type="http://schemas.openxmlformats.org/officeDocument/2006/relationships/hyperlink" Target="http://ms.wikipedia.org/wiki/Jenayah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s.wikipedia.org/w/index.php?title=Komunikasi_data&amp;action=edit&amp;redlink=1" TargetMode="External"/><Relationship Id="rId5" Type="http://schemas.openxmlformats.org/officeDocument/2006/relationships/hyperlink" Target="http://ms.wikipedia.org/w/index.php?title=Operasi_output&amp;action=edit&amp;redlink=1" TargetMode="External"/><Relationship Id="rId4" Type="http://schemas.openxmlformats.org/officeDocument/2006/relationships/hyperlink" Target="http://ms.wikipedia.org/w/index.php?title=Pemprosesan_data&amp;action=edit&amp;redlink=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ms.wikipedia.org/wiki/Pornografi" TargetMode="External"/><Relationship Id="rId2" Type="http://schemas.openxmlformats.org/officeDocument/2006/relationships/hyperlink" Target="http://ms.wikipedia.org/wiki/Skim_cepat_kay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s.wikipedia.org/w/index.php?title=Penyebaran_virus&amp;action=edit&amp;redlink=1" TargetMode="External"/><Relationship Id="rId4" Type="http://schemas.openxmlformats.org/officeDocument/2006/relationships/hyperlink" Target="http://ms.wikipedia.org/wiki/Penggoda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s.wikipedia.org/wiki/Perkakasan_komputer" TargetMode="External"/><Relationship Id="rId2" Type="http://schemas.openxmlformats.org/officeDocument/2006/relationships/hyperlink" Target="http://ms.wikipedia.org/wiki/Perisian_kompute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ms.wikipedia.org/wiki/Jenayah" TargetMode="External"/><Relationship Id="rId2" Type="http://schemas.openxmlformats.org/officeDocument/2006/relationships/hyperlink" Target="http://ms.wikipedia.org/wiki/Ekonom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JENAYAH SIBER</a:t>
            </a:r>
            <a:endParaRPr lang="en-MY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33896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Algerian" pitchFamily="82" charset="0"/>
              </a:rPr>
              <a:t>MOHD. ZULHAIRRY</a:t>
            </a:r>
            <a:endParaRPr lang="en-US" b="1" dirty="0" smtClean="0">
              <a:solidFill>
                <a:schemeClr val="accent3">
                  <a:lumMod val="75000"/>
                </a:schemeClr>
              </a:solidFill>
              <a:latin typeface="Algerian" pitchFamily="82" charset="0"/>
            </a:endParaRPr>
          </a:p>
          <a:p>
            <a:pPr algn="ctr"/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Saharuddin</a:t>
            </a:r>
            <a:endParaRPr lang="en-US" b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  <a:p>
            <a:pPr algn="ctr"/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Mastura</a:t>
            </a:r>
            <a:endParaRPr lang="en-US" b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  <a:p>
            <a:pPr algn="ctr"/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Wan 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Farah </a:t>
            </a:r>
            <a:endParaRPr lang="en-US" b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  <a:p>
            <a:pPr algn="ctr"/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Fathirah</a:t>
            </a:r>
            <a:endParaRPr lang="en-US" b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  <a:p>
            <a:pPr algn="ctr"/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Maizaton</a:t>
            </a:r>
            <a:endParaRPr lang="en-MY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re-loaded\Desktop\ALL ASGMT\FAILTMK\kerja tmk\cartoon frame background\frame1li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56592" y="-243408"/>
            <a:ext cx="10585176" cy="80648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LANGKAH MENGATASI JENAYAH SIBER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r>
              <a:rPr lang="en-US" dirty="0" smtClean="0"/>
              <a:t> </a:t>
            </a:r>
            <a:r>
              <a:rPr lang="en-US" dirty="0" err="1"/>
              <a:t>Kerjasama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negara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global.</a:t>
            </a:r>
          </a:p>
          <a:p>
            <a:pPr>
              <a:buNone/>
            </a:pPr>
            <a:r>
              <a:rPr lang="en-US" dirty="0" smtClean="0"/>
              <a:t>	- </a:t>
            </a:r>
            <a:r>
              <a:rPr lang="en-US" dirty="0" err="1"/>
              <a:t>Memperkenalkan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menjalankan</a:t>
            </a:r>
            <a:r>
              <a:rPr lang="en-US" dirty="0"/>
              <a:t> </a:t>
            </a:r>
            <a:r>
              <a:rPr lang="en-US" dirty="0" err="1"/>
              <a:t>rancangan</a:t>
            </a:r>
            <a:r>
              <a:rPr lang="en-US" dirty="0"/>
              <a:t> </a:t>
            </a:r>
            <a:r>
              <a:rPr lang="en-US" dirty="0" err="1"/>
              <a:t>membanteras</a:t>
            </a:r>
            <a:r>
              <a:rPr lang="en-US" dirty="0"/>
              <a:t> </a:t>
            </a:r>
            <a:r>
              <a:rPr lang="en-US" dirty="0" err="1"/>
              <a:t>penjenayah</a:t>
            </a:r>
            <a:r>
              <a:rPr lang="en-US" dirty="0"/>
              <a:t> </a:t>
            </a:r>
            <a:r>
              <a:rPr lang="en-US" dirty="0" err="1"/>
              <a:t>siber</a:t>
            </a:r>
            <a:r>
              <a:rPr lang="en-US" dirty="0"/>
              <a:t>.</a:t>
            </a:r>
          </a:p>
          <a:p>
            <a:r>
              <a:rPr lang="en-US" dirty="0" smtClean="0"/>
              <a:t> </a:t>
            </a:r>
            <a:r>
              <a:rPr lang="en-US" dirty="0" err="1"/>
              <a:t>menjejaki</a:t>
            </a:r>
            <a:r>
              <a:rPr lang="en-US" dirty="0"/>
              <a:t> </a:t>
            </a:r>
            <a:r>
              <a:rPr lang="en-US" dirty="0" err="1"/>
              <a:t>penjenayah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forensik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.</a:t>
            </a:r>
          </a:p>
          <a:p>
            <a:pPr>
              <a:buNone/>
            </a:pPr>
            <a:r>
              <a:rPr lang="en-US" dirty="0" smtClean="0"/>
              <a:t>	-</a:t>
            </a:r>
            <a:r>
              <a:rPr lang="en-US" dirty="0" smtClean="0"/>
              <a:t> </a:t>
            </a:r>
            <a:r>
              <a:rPr lang="en-US" dirty="0" err="1"/>
              <a:t>melatih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forensik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.</a:t>
            </a:r>
          </a:p>
          <a:p>
            <a:r>
              <a:rPr lang="en-US" dirty="0" err="1"/>
              <a:t>Kerjasama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syarikat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internet.</a:t>
            </a:r>
          </a:p>
          <a:p>
            <a:pPr>
              <a:buNone/>
            </a:pPr>
            <a:r>
              <a:rPr lang="en-US" dirty="0" smtClean="0"/>
              <a:t>	- </a:t>
            </a:r>
            <a:r>
              <a:rPr lang="en-US" dirty="0" err="1"/>
              <a:t>syarikat</a:t>
            </a:r>
            <a:r>
              <a:rPr lang="en-US" dirty="0"/>
              <a:t> yang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memulakan</a:t>
            </a:r>
            <a:r>
              <a:rPr lang="en-US" dirty="0"/>
              <a:t> e-commerce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langkah-langkah</a:t>
            </a:r>
            <a:r>
              <a:rPr lang="en-US" dirty="0"/>
              <a:t> </a:t>
            </a:r>
            <a:r>
              <a:rPr lang="en-US" dirty="0" err="1"/>
              <a:t>keselamatan</a:t>
            </a:r>
            <a:r>
              <a:rPr lang="en-US" dirty="0"/>
              <a:t> </a:t>
            </a:r>
            <a:r>
              <a:rPr lang="en-US" dirty="0" err="1"/>
              <a:t>terdahulu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berkongsi</a:t>
            </a:r>
            <a:r>
              <a:rPr lang="en-US" dirty="0"/>
              <a:t> </a:t>
            </a:r>
            <a:r>
              <a:rPr lang="en-US" dirty="0" err="1"/>
              <a:t>masalah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328592"/>
          </a:xfrm>
        </p:spPr>
        <p:txBody>
          <a:bodyPr>
            <a:normAutofit/>
          </a:bodyPr>
          <a:lstStyle/>
          <a:p>
            <a:r>
              <a:rPr lang="en-MY" dirty="0" err="1">
                <a:latin typeface="Arial" pitchFamily="34" charset="0"/>
                <a:cs typeface="Arial" pitchFamily="34" charset="0"/>
              </a:rPr>
              <a:t>Kesemua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peringkat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penggunaan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komputer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adalah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sentiasa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berhadapan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aktiviti</a:t>
            </a:r>
            <a:r>
              <a:rPr lang="en-MY" dirty="0">
                <a:latin typeface="Arial" pitchFamily="34" charset="0"/>
                <a:cs typeface="Arial" pitchFamily="34" charset="0"/>
              </a:rPr>
              <a:t> </a:t>
            </a:r>
            <a:r>
              <a:rPr lang="en-MY" dirty="0" err="1">
                <a:latin typeface="Arial" pitchFamily="34" charset="0"/>
                <a:cs typeface="Arial" pitchFamily="34" charset="0"/>
                <a:hlinkClick r:id="rId2" tooltip="Jenayah"/>
              </a:rPr>
              <a:t>jenayah</a:t>
            </a:r>
            <a:r>
              <a:rPr lang="en-MY" dirty="0">
                <a:latin typeface="Arial" pitchFamily="34" charset="0"/>
                <a:cs typeface="Arial" pitchFamily="34" charset="0"/>
              </a:rPr>
              <a:t>.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Sama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ada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sebagai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mangsa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kepada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jenayah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atau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peralatan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bagi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jenayah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atau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kedua-duanya</a:t>
            </a:r>
            <a:r>
              <a:rPr lang="en-MY" dirty="0">
                <a:latin typeface="Arial" pitchFamily="34" charset="0"/>
                <a:cs typeface="Arial" pitchFamily="34" charset="0"/>
              </a:rPr>
              <a:t>. </a:t>
            </a:r>
            <a:r>
              <a:rPr lang="en-MY" dirty="0" err="1">
                <a:latin typeface="Arial" pitchFamily="34" charset="0"/>
                <a:cs typeface="Arial" pitchFamily="34" charset="0"/>
                <a:hlinkClick r:id="rId3" tooltip="Operasi input (tidak wujud)"/>
              </a:rPr>
              <a:t>Operasi</a:t>
            </a:r>
            <a:r>
              <a:rPr lang="en-MY" dirty="0">
                <a:latin typeface="Arial" pitchFamily="34" charset="0"/>
                <a:cs typeface="Arial" pitchFamily="34" charset="0"/>
                <a:hlinkClick r:id="rId3" tooltip="Operasi input (tidak wujud)"/>
              </a:rPr>
              <a:t> input</a:t>
            </a:r>
            <a:r>
              <a:rPr lang="en-MY" dirty="0">
                <a:latin typeface="Arial" pitchFamily="34" charset="0"/>
                <a:cs typeface="Arial" pitchFamily="34" charset="0"/>
              </a:rPr>
              <a:t>, </a:t>
            </a:r>
            <a:r>
              <a:rPr lang="en-MY" dirty="0" err="1">
                <a:latin typeface="Arial" pitchFamily="34" charset="0"/>
                <a:cs typeface="Arial" pitchFamily="34" charset="0"/>
                <a:hlinkClick r:id="rId4" tooltip="Pemprosesan data (tidak wujud)"/>
              </a:rPr>
              <a:t>pemprosesan</a:t>
            </a:r>
            <a:r>
              <a:rPr lang="en-MY" dirty="0">
                <a:latin typeface="Arial" pitchFamily="34" charset="0"/>
                <a:cs typeface="Arial" pitchFamily="34" charset="0"/>
                <a:hlinkClick r:id="rId4" tooltip="Pemprosesan data (tidak wujud)"/>
              </a:rPr>
              <a:t> data</a:t>
            </a:r>
            <a:r>
              <a:rPr lang="en-MY" dirty="0">
                <a:latin typeface="Arial" pitchFamily="34" charset="0"/>
                <a:cs typeface="Arial" pitchFamily="34" charset="0"/>
              </a:rPr>
              <a:t>, </a:t>
            </a:r>
            <a:r>
              <a:rPr lang="en-MY" dirty="0" err="1">
                <a:latin typeface="Arial" pitchFamily="34" charset="0"/>
                <a:cs typeface="Arial" pitchFamily="34" charset="0"/>
                <a:hlinkClick r:id="rId5" tooltip="Operasi output (tidak wujud)"/>
              </a:rPr>
              <a:t>operasi</a:t>
            </a:r>
            <a:r>
              <a:rPr lang="en-MY" dirty="0">
                <a:latin typeface="Arial" pitchFamily="34" charset="0"/>
                <a:cs typeface="Arial" pitchFamily="34" charset="0"/>
                <a:hlinkClick r:id="rId5" tooltip="Operasi output (tidak wujud)"/>
              </a:rPr>
              <a:t> output</a:t>
            </a:r>
            <a:r>
              <a:rPr lang="en-MY" dirty="0">
                <a:latin typeface="Arial" pitchFamily="34" charset="0"/>
                <a:cs typeface="Arial" pitchFamily="34" charset="0"/>
              </a:rPr>
              <a:t> 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MY" dirty="0">
                <a:latin typeface="Arial" pitchFamily="34" charset="0"/>
                <a:cs typeface="Arial" pitchFamily="34" charset="0"/>
              </a:rPr>
              <a:t> </a:t>
            </a:r>
            <a:r>
              <a:rPr lang="en-MY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6" tooltip="Komunikasi data (tidak wujud)"/>
              </a:rPr>
              <a:t>komunikasi</a:t>
            </a:r>
            <a:r>
              <a:rPr lang="en-MY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6" tooltip="Komunikasi data (tidak wujud)"/>
              </a:rPr>
              <a:t> data</a:t>
            </a:r>
            <a:r>
              <a:rPr lang="en-MY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telah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digunakan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teliti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untuk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tujuan</a:t>
            </a:r>
            <a:r>
              <a:rPr lang="en-MY" dirty="0">
                <a:latin typeface="Arial" pitchFamily="34" charset="0"/>
                <a:cs typeface="Arial" pitchFamily="34" charset="0"/>
              </a:rPr>
              <a:t> yang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tidak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sihat</a:t>
            </a:r>
            <a:r>
              <a:rPr lang="en-MY" dirty="0">
                <a:latin typeface="Arial" pitchFamily="34" charset="0"/>
                <a:cs typeface="Arial" pitchFamily="34" charset="0"/>
              </a:rPr>
              <a:t>.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Jenis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jenayah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siber</a:t>
            </a:r>
            <a:r>
              <a:rPr lang="en-MY" dirty="0">
                <a:latin typeface="Arial" pitchFamily="34" charset="0"/>
                <a:cs typeface="Arial" pitchFamily="34" charset="0"/>
              </a:rPr>
              <a:t> yang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biasa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kita</a:t>
            </a:r>
            <a:r>
              <a:rPr lang="en-MY" dirty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>
                <a:latin typeface="Arial" pitchFamily="34" charset="0"/>
                <a:cs typeface="Arial" pitchFamily="34" charset="0"/>
              </a:rPr>
              <a:t>dengar</a:t>
            </a:r>
            <a:endParaRPr lang="en-MY" dirty="0">
              <a:latin typeface="Arial" pitchFamily="34" charset="0"/>
              <a:cs typeface="Arial" pitchFamily="34" charset="0"/>
            </a:endParaRPr>
          </a:p>
          <a:p>
            <a:r>
              <a:rPr lang="en-MY" dirty="0" err="1" smtClean="0">
                <a:latin typeface="Arial" pitchFamily="34" charset="0"/>
                <a:cs typeface="Arial" pitchFamily="34" charset="0"/>
              </a:rPr>
              <a:t>Penipuan</a:t>
            </a:r>
            <a:endParaRPr lang="en-MY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6128"/>
          </a:xfrm>
        </p:spPr>
        <p:txBody>
          <a:bodyPr/>
          <a:lstStyle/>
          <a:p>
            <a:r>
              <a:rPr lang="en-MY" dirty="0" err="1" smtClean="0">
                <a:latin typeface="Arial" pitchFamily="34" charset="0"/>
                <a:cs typeface="Arial" pitchFamily="34" charset="0"/>
              </a:rPr>
              <a:t>Kerosakan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pengubahsuaian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keatas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program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data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komputer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MY" dirty="0" err="1" smtClean="0">
                <a:latin typeface="Arial" pitchFamily="34" charset="0"/>
                <a:cs typeface="Arial" pitchFamily="34" charset="0"/>
              </a:rPr>
              <a:t>Kecurian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maklumat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MY" dirty="0" err="1" smtClean="0">
                <a:latin typeface="Arial" pitchFamily="34" charset="0"/>
                <a:cs typeface="Arial" pitchFamily="34" charset="0"/>
              </a:rPr>
              <a:t>Capaian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secara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tidak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sah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keatas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sistem</a:t>
            </a:r>
            <a:endParaRPr lang="en-MY" dirty="0" smtClean="0">
              <a:latin typeface="Arial" pitchFamily="34" charset="0"/>
              <a:cs typeface="Arial" pitchFamily="34" charset="0"/>
            </a:endParaRPr>
          </a:p>
          <a:p>
            <a:r>
              <a:rPr lang="en-MY" dirty="0" err="1" smtClean="0">
                <a:latin typeface="Arial" pitchFamily="34" charset="0"/>
                <a:cs typeface="Arial" pitchFamily="34" charset="0"/>
              </a:rPr>
              <a:t>Menyalin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perisian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secara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tidah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sah</a:t>
            </a:r>
            <a:r>
              <a:rPr lang="en-MY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MY" dirty="0" err="1" smtClean="0">
                <a:latin typeface="Arial" pitchFamily="34" charset="0"/>
                <a:cs typeface="Arial" pitchFamily="34" charset="0"/>
              </a:rPr>
              <a:t>Pengintipan</a:t>
            </a:r>
            <a:endParaRPr lang="en-MY" dirty="0" smtClean="0">
              <a:latin typeface="Arial" pitchFamily="34" charset="0"/>
              <a:cs typeface="Arial" pitchFamily="34" charset="0"/>
            </a:endParaRPr>
          </a:p>
          <a:p>
            <a:r>
              <a:rPr lang="en-MY" dirty="0" smtClean="0">
                <a:latin typeface="Arial" pitchFamily="34" charset="0"/>
                <a:cs typeface="Arial" pitchFamily="34" charset="0"/>
              </a:rPr>
              <a:t>Judi </a:t>
            </a:r>
            <a:r>
              <a:rPr lang="en-MY" dirty="0" err="1" smtClean="0">
                <a:latin typeface="Arial" pitchFamily="34" charset="0"/>
                <a:cs typeface="Arial" pitchFamily="34" charset="0"/>
              </a:rPr>
              <a:t>siber</a:t>
            </a:r>
            <a:endParaRPr lang="en-MY" dirty="0" smtClean="0">
              <a:hlinkClick r:id="rId2" tooltip="Skim cepat kaya"/>
            </a:endParaRPr>
          </a:p>
          <a:p>
            <a:pPr lvl="1"/>
            <a:r>
              <a:rPr lang="en-MY" dirty="0" smtClean="0">
                <a:hlinkClick r:id="rId2" tooltip="Skim cepat kaya"/>
              </a:rPr>
              <a:t>Skim </a:t>
            </a:r>
            <a:r>
              <a:rPr lang="en-MY" dirty="0" err="1" smtClean="0">
                <a:hlinkClick r:id="rId2" tooltip="Skim cepat kaya"/>
              </a:rPr>
              <a:t>cepat</a:t>
            </a:r>
            <a:r>
              <a:rPr lang="en-MY" dirty="0" smtClean="0">
                <a:hlinkClick r:id="rId2" tooltip="Skim cepat kaya"/>
              </a:rPr>
              <a:t> </a:t>
            </a:r>
            <a:r>
              <a:rPr lang="en-MY" dirty="0" err="1" smtClean="0">
                <a:hlinkClick r:id="rId2" tooltip="Skim cepat kaya"/>
              </a:rPr>
              <a:t>kaya</a:t>
            </a:r>
            <a:endParaRPr lang="en-MY" dirty="0" smtClean="0"/>
          </a:p>
          <a:p>
            <a:pPr lvl="1"/>
            <a:r>
              <a:rPr lang="en-MY" dirty="0" err="1" smtClean="0">
                <a:hlinkClick r:id="rId3" tooltip="Pornografi"/>
              </a:rPr>
              <a:t>Pornografi</a:t>
            </a:r>
            <a:endParaRPr lang="en-MY" dirty="0" smtClean="0"/>
          </a:p>
          <a:p>
            <a:pPr lvl="1"/>
            <a:r>
              <a:rPr lang="en-MY" dirty="0" err="1" smtClean="0">
                <a:hlinkClick r:id="rId4" tooltip="Penggodam"/>
              </a:rPr>
              <a:t>Penggodam</a:t>
            </a:r>
            <a:r>
              <a:rPr lang="en-MY" dirty="0" smtClean="0"/>
              <a:t> </a:t>
            </a:r>
            <a:r>
              <a:rPr lang="en-MY" dirty="0" err="1" smtClean="0"/>
              <a:t>atau</a:t>
            </a:r>
            <a:r>
              <a:rPr lang="en-MY" dirty="0" smtClean="0"/>
              <a:t> "Hacker"</a:t>
            </a:r>
          </a:p>
          <a:p>
            <a:pPr lvl="1"/>
            <a:r>
              <a:rPr lang="en-MY" dirty="0" err="1" smtClean="0">
                <a:hlinkClick r:id="rId5" tooltip="Penyebaran virus (tidak wujud)"/>
              </a:rPr>
              <a:t>Penyebaran</a:t>
            </a:r>
            <a:r>
              <a:rPr lang="en-MY" dirty="0" smtClean="0">
                <a:hlinkClick r:id="rId5" tooltip="Penyebaran virus (tidak wujud)"/>
              </a:rPr>
              <a:t> virus</a:t>
            </a:r>
            <a:endParaRPr lang="en-MY" dirty="0" smtClean="0"/>
          </a:p>
          <a:p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809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en-MY" dirty="0" smtClean="0"/>
          </a:p>
          <a:p>
            <a:r>
              <a:rPr lang="en-MY" dirty="0" err="1" smtClean="0"/>
              <a:t>dan</a:t>
            </a:r>
            <a:r>
              <a:rPr lang="en-MY" dirty="0" smtClean="0"/>
              <a:t> </a:t>
            </a:r>
            <a:r>
              <a:rPr lang="en-MY" dirty="0" err="1" smtClean="0"/>
              <a:t>banyak</a:t>
            </a:r>
            <a:r>
              <a:rPr lang="en-MY" dirty="0" smtClean="0"/>
              <a:t> </a:t>
            </a:r>
            <a:r>
              <a:rPr lang="en-MY" dirty="0" err="1" smtClean="0"/>
              <a:t>lagi</a:t>
            </a:r>
            <a:r>
              <a:rPr lang="en-MY" dirty="0" smtClean="0"/>
              <a:t> </a:t>
            </a:r>
            <a:r>
              <a:rPr lang="en-MY" dirty="0" err="1" smtClean="0"/>
              <a:t>dan</a:t>
            </a:r>
            <a:r>
              <a:rPr lang="en-MY" dirty="0" smtClean="0"/>
              <a:t> </a:t>
            </a:r>
            <a:r>
              <a:rPr lang="en-MY" dirty="0" err="1" smtClean="0"/>
              <a:t>mungkin</a:t>
            </a:r>
            <a:r>
              <a:rPr lang="en-MY" dirty="0" smtClean="0"/>
              <a:t> </a:t>
            </a:r>
            <a:r>
              <a:rPr lang="en-MY" dirty="0" err="1" smtClean="0"/>
              <a:t>juga</a:t>
            </a:r>
            <a:r>
              <a:rPr lang="en-MY" dirty="0" smtClean="0"/>
              <a:t> </a:t>
            </a:r>
            <a:r>
              <a:rPr lang="en-MY" dirty="0" err="1" smtClean="0"/>
              <a:t>kita</a:t>
            </a:r>
            <a:r>
              <a:rPr lang="en-MY" dirty="0" smtClean="0"/>
              <a:t> </a:t>
            </a:r>
            <a:r>
              <a:rPr lang="en-MY" dirty="0" err="1" smtClean="0"/>
              <a:t>akan</a:t>
            </a:r>
            <a:r>
              <a:rPr lang="en-MY" dirty="0" smtClean="0"/>
              <a:t> </a:t>
            </a:r>
            <a:r>
              <a:rPr lang="en-MY" dirty="0" err="1" smtClean="0"/>
              <a:t>berhadapan</a:t>
            </a:r>
            <a:r>
              <a:rPr lang="en-MY" dirty="0" smtClean="0"/>
              <a:t> </a:t>
            </a:r>
            <a:r>
              <a:rPr lang="en-MY" dirty="0" err="1" smtClean="0"/>
              <a:t>dengan</a:t>
            </a:r>
            <a:r>
              <a:rPr lang="en-MY" dirty="0" smtClean="0"/>
              <a:t> </a:t>
            </a:r>
            <a:r>
              <a:rPr lang="en-MY" dirty="0" err="1" smtClean="0"/>
              <a:t>bentuk</a:t>
            </a:r>
            <a:r>
              <a:rPr lang="en-MY" dirty="0" smtClean="0"/>
              <a:t> </a:t>
            </a:r>
            <a:r>
              <a:rPr lang="en-MY" dirty="0" err="1" smtClean="0"/>
              <a:t>jenayah</a:t>
            </a:r>
            <a:r>
              <a:rPr lang="en-MY" dirty="0" smtClean="0"/>
              <a:t> </a:t>
            </a:r>
            <a:r>
              <a:rPr lang="en-MY" dirty="0" err="1" smtClean="0"/>
              <a:t>baru</a:t>
            </a:r>
            <a:r>
              <a:rPr lang="en-MY" dirty="0" smtClean="0"/>
              <a:t> </a:t>
            </a:r>
            <a:r>
              <a:rPr lang="en-MY" dirty="0" err="1" smtClean="0"/>
              <a:t>selaras</a:t>
            </a:r>
            <a:r>
              <a:rPr lang="en-MY" dirty="0" smtClean="0"/>
              <a:t> </a:t>
            </a:r>
            <a:r>
              <a:rPr lang="en-MY" dirty="0" err="1" smtClean="0"/>
              <a:t>dengan</a:t>
            </a:r>
            <a:r>
              <a:rPr lang="en-MY" dirty="0" smtClean="0"/>
              <a:t> </a:t>
            </a:r>
            <a:r>
              <a:rPr lang="en-MY" dirty="0" err="1" smtClean="0"/>
              <a:t>kepesatan</a:t>
            </a:r>
            <a:r>
              <a:rPr lang="en-MY" dirty="0" smtClean="0"/>
              <a:t> </a:t>
            </a:r>
            <a:r>
              <a:rPr lang="en-MY" dirty="0" err="1" smtClean="0"/>
              <a:t>pembangunan</a:t>
            </a:r>
            <a:r>
              <a:rPr lang="en-MY" dirty="0" smtClean="0"/>
              <a:t> </a:t>
            </a:r>
            <a:r>
              <a:rPr lang="en-MY" dirty="0" err="1" smtClean="0"/>
              <a:t>komputer</a:t>
            </a:r>
            <a:r>
              <a:rPr lang="en-MY" dirty="0" smtClean="0"/>
              <a:t> .</a:t>
            </a:r>
            <a:r>
              <a:rPr lang="en-MY" dirty="0" err="1" smtClean="0"/>
              <a:t>Isu</a:t>
            </a:r>
            <a:r>
              <a:rPr lang="en-MY" dirty="0" smtClean="0"/>
              <a:t> yang </a:t>
            </a:r>
            <a:r>
              <a:rPr lang="en-MY" dirty="0" err="1" smtClean="0"/>
              <a:t>ingin</a:t>
            </a:r>
            <a:r>
              <a:rPr lang="en-MY" dirty="0" smtClean="0"/>
              <a:t> </a:t>
            </a:r>
            <a:r>
              <a:rPr lang="en-MY" dirty="0" err="1" smtClean="0"/>
              <a:t>di</a:t>
            </a:r>
            <a:r>
              <a:rPr lang="en-MY" dirty="0" smtClean="0"/>
              <a:t> </a:t>
            </a:r>
            <a:r>
              <a:rPr lang="en-MY" dirty="0" err="1" smtClean="0"/>
              <a:t>bincangkan</a:t>
            </a:r>
            <a:r>
              <a:rPr lang="en-MY" dirty="0" smtClean="0"/>
              <a:t> </a:t>
            </a:r>
            <a:r>
              <a:rPr lang="en-MY" dirty="0" err="1" smtClean="0"/>
              <a:t>di</a:t>
            </a:r>
            <a:r>
              <a:rPr lang="en-MY" dirty="0" smtClean="0"/>
              <a:t> </a:t>
            </a:r>
            <a:r>
              <a:rPr lang="en-MY" dirty="0" err="1" smtClean="0"/>
              <a:t>sini</a:t>
            </a:r>
            <a:r>
              <a:rPr lang="en-MY" dirty="0" smtClean="0"/>
              <a:t> </a:t>
            </a:r>
            <a:r>
              <a:rPr lang="en-MY" dirty="0" err="1" smtClean="0"/>
              <a:t>bukanlah</a:t>
            </a:r>
            <a:r>
              <a:rPr lang="en-MY" dirty="0" smtClean="0"/>
              <a:t> </a:t>
            </a:r>
            <a:r>
              <a:rPr lang="en-MY" dirty="0" err="1" smtClean="0"/>
              <a:t>berkenaan</a:t>
            </a:r>
            <a:r>
              <a:rPr lang="en-MY" dirty="0" smtClean="0"/>
              <a:t> </a:t>
            </a:r>
            <a:r>
              <a:rPr lang="en-MY" dirty="0" err="1" smtClean="0"/>
              <a:t>bagaimana</a:t>
            </a:r>
            <a:r>
              <a:rPr lang="en-MY" dirty="0" smtClean="0"/>
              <a:t> </a:t>
            </a:r>
            <a:r>
              <a:rPr lang="en-MY" dirty="0" err="1" smtClean="0"/>
              <a:t>jenayah</a:t>
            </a:r>
            <a:r>
              <a:rPr lang="en-MY" dirty="0" smtClean="0"/>
              <a:t> </a:t>
            </a:r>
            <a:r>
              <a:rPr lang="en-MY" dirty="0" err="1" smtClean="0"/>
              <a:t>dilakukan</a:t>
            </a:r>
            <a:r>
              <a:rPr lang="en-MY" dirty="0" smtClean="0"/>
              <a:t> </a:t>
            </a:r>
            <a:r>
              <a:rPr lang="en-MY" dirty="0" err="1" smtClean="0"/>
              <a:t>tetapi</a:t>
            </a:r>
            <a:r>
              <a:rPr lang="en-MY" dirty="0" smtClean="0"/>
              <a:t> </a:t>
            </a:r>
            <a:r>
              <a:rPr lang="en-MY" dirty="0" err="1" smtClean="0"/>
              <a:t>mengapakah</a:t>
            </a:r>
            <a:r>
              <a:rPr lang="en-MY" dirty="0" smtClean="0"/>
              <a:t> </a:t>
            </a:r>
            <a:r>
              <a:rPr lang="en-MY" dirty="0" err="1" smtClean="0"/>
              <a:t>jenayah</a:t>
            </a:r>
            <a:r>
              <a:rPr lang="en-MY" dirty="0" smtClean="0"/>
              <a:t> </a:t>
            </a:r>
            <a:r>
              <a:rPr lang="en-MY" dirty="0" err="1" smtClean="0"/>
              <a:t>ini</a:t>
            </a:r>
            <a:r>
              <a:rPr lang="en-MY" dirty="0" smtClean="0"/>
              <a:t> </a:t>
            </a:r>
            <a:r>
              <a:rPr lang="en-MY" dirty="0" err="1" smtClean="0"/>
              <a:t>sukar</a:t>
            </a:r>
            <a:r>
              <a:rPr lang="en-MY" dirty="0" smtClean="0"/>
              <a:t> </a:t>
            </a:r>
            <a:r>
              <a:rPr lang="en-MY" dirty="0" err="1" smtClean="0"/>
              <a:t>dibendung</a:t>
            </a:r>
            <a:r>
              <a:rPr lang="en-MY" dirty="0" smtClean="0"/>
              <a:t>. </a:t>
            </a:r>
            <a:r>
              <a:rPr lang="en-MY" dirty="0" err="1" smtClean="0"/>
              <a:t>Antara</a:t>
            </a:r>
            <a:r>
              <a:rPr lang="en-MY" dirty="0" smtClean="0"/>
              <a:t> </a:t>
            </a:r>
            <a:r>
              <a:rPr lang="en-MY" dirty="0" err="1" smtClean="0"/>
              <a:t>beberapa</a:t>
            </a:r>
            <a:r>
              <a:rPr lang="en-MY" dirty="0" smtClean="0"/>
              <a:t> </a:t>
            </a:r>
            <a:r>
              <a:rPr lang="en-MY" dirty="0" err="1" smtClean="0"/>
              <a:t>faktor</a:t>
            </a:r>
            <a:r>
              <a:rPr lang="en-MY" dirty="0" smtClean="0"/>
              <a:t> yang </a:t>
            </a:r>
            <a:r>
              <a:rPr lang="en-MY" dirty="0" err="1" smtClean="0"/>
              <a:t>dikenal</a:t>
            </a:r>
            <a:r>
              <a:rPr lang="en-MY" dirty="0" smtClean="0"/>
              <a:t> </a:t>
            </a:r>
            <a:r>
              <a:rPr lang="en-MY" dirty="0" err="1" smtClean="0"/>
              <a:t>pasti</a:t>
            </a:r>
            <a:r>
              <a:rPr lang="en-MY" dirty="0" smtClean="0"/>
              <a:t> </a:t>
            </a:r>
            <a:r>
              <a:rPr lang="en-MY" dirty="0" err="1" smtClean="0"/>
              <a:t>ialah</a:t>
            </a:r>
            <a:r>
              <a:rPr lang="en-MY" dirty="0" smtClean="0"/>
              <a:t>:</a:t>
            </a:r>
          </a:p>
          <a:p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196752"/>
            <a:ext cx="6186142" cy="45365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73274"/>
          </a:xfrm>
        </p:spPr>
        <p:txBody>
          <a:bodyPr/>
          <a:lstStyle/>
          <a:p>
            <a:r>
              <a:rPr lang="en-US" dirty="0" smtClean="0"/>
              <a:t>HACKER@ PENGGODAM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72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err="1" smtClean="0"/>
              <a:t>Penggodam</a:t>
            </a:r>
            <a:r>
              <a:rPr lang="en-US" dirty="0" smtClean="0"/>
              <a:t> </a:t>
            </a:r>
            <a:r>
              <a:rPr lang="en-US" dirty="0" err="1" smtClean="0"/>
              <a:t>ialah</a:t>
            </a:r>
            <a:r>
              <a:rPr lang="en-US" dirty="0" smtClean="0"/>
              <a:t> </a:t>
            </a:r>
            <a:r>
              <a:rPr lang="en-US" dirty="0" err="1" smtClean="0"/>
              <a:t>seorang</a:t>
            </a:r>
            <a:r>
              <a:rPr lang="en-US" dirty="0" smtClean="0"/>
              <a:t> yang </a:t>
            </a:r>
            <a:r>
              <a:rPr lang="en-US" dirty="0" err="1" smtClean="0"/>
              <a:t>mencipta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mengubah</a:t>
            </a:r>
            <a:r>
              <a:rPr lang="en-US" dirty="0" smtClean="0"/>
              <a:t> </a:t>
            </a:r>
            <a:r>
              <a:rPr lang="en-US" dirty="0" err="1" smtClean="0"/>
              <a:t>suai</a:t>
            </a:r>
            <a:r>
              <a:rPr lang="en-US" dirty="0" smtClean="0"/>
              <a:t> </a:t>
            </a:r>
            <a:r>
              <a:rPr lang="en-US" dirty="0" err="1" smtClean="0">
                <a:hlinkClick r:id="rId2" tooltip="Perisian komputer"/>
              </a:rPr>
              <a:t>perisian</a:t>
            </a:r>
            <a:r>
              <a:rPr lang="en-US" dirty="0" smtClean="0"/>
              <a:t> </a:t>
            </a:r>
            <a:r>
              <a:rPr lang="en-US" dirty="0" err="1" smtClean="0"/>
              <a:t>dan</a:t>
            </a:r>
            <a:r>
              <a:rPr lang="en-US" dirty="0" smtClean="0"/>
              <a:t> </a:t>
            </a:r>
            <a:r>
              <a:rPr lang="en-US" dirty="0" err="1" smtClean="0">
                <a:hlinkClick r:id="rId3" tooltip="Perkakasan komputer"/>
              </a:rPr>
              <a:t>perkakasan</a:t>
            </a:r>
            <a:r>
              <a:rPr lang="en-US" dirty="0" smtClean="0">
                <a:hlinkClick r:id="rId3" tooltip="Perkakasan komputer"/>
              </a:rPr>
              <a:t> </a:t>
            </a:r>
            <a:r>
              <a:rPr lang="en-US" dirty="0" err="1" smtClean="0">
                <a:hlinkClick r:id="rId3" tooltip="Perkakasan komputer"/>
              </a:rPr>
              <a:t>komputer</a:t>
            </a:r>
            <a:r>
              <a:rPr lang="en-US" dirty="0" smtClean="0"/>
              <a:t>, </a:t>
            </a:r>
            <a:r>
              <a:rPr lang="en-US" dirty="0" err="1" smtClean="0"/>
              <a:t>termasuklah</a:t>
            </a:r>
            <a:r>
              <a:rPr lang="en-US" dirty="0" smtClean="0"/>
              <a:t> </a:t>
            </a:r>
            <a:r>
              <a:rPr lang="en-US" dirty="0" err="1" smtClean="0"/>
              <a:t>pengaturcaraan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r>
              <a:rPr lang="en-US" dirty="0" smtClean="0"/>
              <a:t>, </a:t>
            </a:r>
            <a:r>
              <a:rPr lang="en-US" dirty="0" err="1" smtClean="0"/>
              <a:t>pentadbiran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urusan</a:t>
            </a:r>
            <a:r>
              <a:rPr lang="en-US" dirty="0" smtClean="0"/>
              <a:t>-yang </a:t>
            </a:r>
            <a:r>
              <a:rPr lang="en-US" dirty="0" err="1" smtClean="0"/>
              <a:t>berkaitan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keselamatan</a:t>
            </a:r>
            <a:r>
              <a:rPr lang="en-US" dirty="0" smtClean="0"/>
              <a:t>. </a:t>
            </a:r>
            <a:r>
              <a:rPr lang="en-US" dirty="0" err="1" smtClean="0"/>
              <a:t>Istilah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biasanya</a:t>
            </a:r>
            <a:r>
              <a:rPr lang="en-US" dirty="0" smtClean="0"/>
              <a:t> </a:t>
            </a:r>
            <a:r>
              <a:rPr lang="en-US" dirty="0" err="1" smtClean="0"/>
              <a:t>membawa</a:t>
            </a:r>
            <a:r>
              <a:rPr lang="en-US" dirty="0" smtClean="0"/>
              <a:t> </a:t>
            </a:r>
            <a:r>
              <a:rPr lang="en-US" dirty="0" err="1" smtClean="0"/>
              <a:t>konotasi</a:t>
            </a:r>
            <a:r>
              <a:rPr lang="en-US" dirty="0" smtClean="0"/>
              <a:t> </a:t>
            </a:r>
            <a:r>
              <a:rPr lang="en-US" dirty="0" err="1" smtClean="0"/>
              <a:t>handal</a:t>
            </a:r>
            <a:r>
              <a:rPr lang="en-US" dirty="0" smtClean="0"/>
              <a:t>,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boleh</a:t>
            </a:r>
            <a:r>
              <a:rPr lang="en-US" dirty="0" smtClean="0"/>
              <a:t> </a:t>
            </a:r>
            <a:r>
              <a:rPr lang="en-US" dirty="0" err="1" smtClean="0"/>
              <a:t>jadi</a:t>
            </a:r>
            <a:r>
              <a:rPr lang="en-US" dirty="0" smtClean="0"/>
              <a:t> </a:t>
            </a:r>
            <a:r>
              <a:rPr lang="en-US" dirty="0" err="1" smtClean="0"/>
              <a:t>bagus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buruk</a:t>
            </a:r>
            <a:r>
              <a:rPr lang="en-US" dirty="0" smtClean="0"/>
              <a:t> </a:t>
            </a:r>
            <a:r>
              <a:rPr lang="en-US" dirty="0" err="1" smtClean="0"/>
              <a:t>bergantung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konteks</a:t>
            </a:r>
            <a:r>
              <a:rPr lang="en-US" dirty="0" smtClean="0"/>
              <a:t> </a:t>
            </a:r>
            <a:r>
              <a:rPr lang="en-US" dirty="0" err="1" smtClean="0"/>
              <a:t>budaya</a:t>
            </a:r>
            <a:r>
              <a:rPr lang="en-US" dirty="0" smtClean="0"/>
              <a:t>. </a:t>
            </a:r>
          </a:p>
          <a:p>
            <a:endParaRPr lang="en-MY" dirty="0"/>
          </a:p>
        </p:txBody>
      </p:sp>
      <p:pic>
        <p:nvPicPr>
          <p:cNvPr id="3077" name="Picture 5" descr="F:\images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98203">
            <a:off x="6341876" y="5413695"/>
            <a:ext cx="1838325" cy="1285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809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en-MY" dirty="0" smtClean="0"/>
          </a:p>
          <a:p>
            <a:endParaRPr lang="en-MY" dirty="0" smtClean="0"/>
          </a:p>
          <a:p>
            <a:r>
              <a:rPr lang="en-MY" dirty="0" err="1" smtClean="0"/>
              <a:t>Sukar</a:t>
            </a:r>
            <a:r>
              <a:rPr lang="en-MY" dirty="0" smtClean="0"/>
              <a:t> </a:t>
            </a:r>
            <a:r>
              <a:rPr lang="en-MY" dirty="0" err="1" smtClean="0"/>
              <a:t>dikenalpasti</a:t>
            </a:r>
            <a:r>
              <a:rPr lang="en-MY" dirty="0" smtClean="0"/>
              <a:t> </a:t>
            </a:r>
            <a:r>
              <a:rPr lang="en-MY" dirty="0" err="1" smtClean="0"/>
              <a:t>siapakah</a:t>
            </a:r>
            <a:r>
              <a:rPr lang="en-MY" dirty="0" smtClean="0"/>
              <a:t> </a:t>
            </a:r>
            <a:r>
              <a:rPr lang="en-MY" dirty="0" err="1" smtClean="0"/>
              <a:t>penjenayahnya</a:t>
            </a:r>
            <a:endParaRPr lang="en-MY" dirty="0" smtClean="0"/>
          </a:p>
          <a:p>
            <a:r>
              <a:rPr lang="en-MY" dirty="0" err="1" smtClean="0"/>
              <a:t>Kepentingan</a:t>
            </a:r>
            <a:r>
              <a:rPr lang="en-MY" dirty="0" smtClean="0"/>
              <a:t> </a:t>
            </a:r>
            <a:r>
              <a:rPr lang="en-MY" dirty="0" err="1" smtClean="0">
                <a:hlinkClick r:id="rId2" tooltip="Ekonomi"/>
              </a:rPr>
              <a:t>ekonomi</a:t>
            </a:r>
            <a:endParaRPr lang="en-MY" dirty="0" smtClean="0"/>
          </a:p>
          <a:p>
            <a:r>
              <a:rPr lang="en-MY" dirty="0" err="1" smtClean="0"/>
              <a:t>Berbeza</a:t>
            </a:r>
            <a:r>
              <a:rPr lang="en-MY" dirty="0" smtClean="0"/>
              <a:t> </a:t>
            </a:r>
            <a:r>
              <a:rPr lang="en-MY" dirty="0" err="1" smtClean="0"/>
              <a:t>takrifan</a:t>
            </a:r>
            <a:r>
              <a:rPr lang="en-MY" dirty="0" smtClean="0"/>
              <a:t> </a:t>
            </a:r>
            <a:r>
              <a:rPr lang="en-MY" dirty="0" err="1" smtClean="0">
                <a:hlinkClick r:id="rId3" tooltip="Jenayah"/>
              </a:rPr>
              <a:t>jenayah</a:t>
            </a:r>
            <a:endParaRPr lang="en-MY" dirty="0" smtClean="0"/>
          </a:p>
          <a:p>
            <a:r>
              <a:rPr lang="en-MY" dirty="0" err="1" smtClean="0"/>
              <a:t>Kepentingan</a:t>
            </a:r>
            <a:r>
              <a:rPr lang="en-MY" dirty="0" smtClean="0"/>
              <a:t> </a:t>
            </a:r>
            <a:r>
              <a:rPr lang="en-MY" dirty="0" err="1" smtClean="0"/>
              <a:t>ketenteraan</a:t>
            </a:r>
            <a:endParaRPr lang="en-MY" dirty="0" smtClean="0"/>
          </a:p>
          <a:p>
            <a:r>
              <a:rPr lang="en-MY" dirty="0" err="1" smtClean="0"/>
              <a:t>Sikap</a:t>
            </a:r>
            <a:r>
              <a:rPr lang="en-MY" dirty="0" smtClean="0"/>
              <a:t> </a:t>
            </a:r>
            <a:r>
              <a:rPr lang="en-MY" dirty="0" err="1" smtClean="0"/>
              <a:t>manusia</a:t>
            </a:r>
            <a:r>
              <a:rPr lang="en-MY" dirty="0" smtClean="0"/>
              <a:t> "Human attitude"</a:t>
            </a:r>
          </a:p>
          <a:p>
            <a:endParaRPr lang="en-MY" dirty="0"/>
          </a:p>
        </p:txBody>
      </p:sp>
      <p:pic>
        <p:nvPicPr>
          <p:cNvPr id="4099" name="Picture 3" descr="F:\images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0"/>
            <a:ext cx="3048000" cy="150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24544" y="267494"/>
            <a:ext cx="6840760" cy="1399032"/>
          </a:xfrm>
        </p:spPr>
        <p:txBody>
          <a:bodyPr/>
          <a:lstStyle/>
          <a:p>
            <a:r>
              <a:rPr lang="en-US" b="1" dirty="0" err="1" smtClean="0"/>
              <a:t>Penggodam</a:t>
            </a:r>
            <a:r>
              <a:rPr lang="en-US" b="1" dirty="0" smtClean="0"/>
              <a:t> (Hackers)</a:t>
            </a:r>
            <a:r>
              <a:rPr lang="en-MY" dirty="0" smtClean="0"/>
              <a:t/>
            </a:r>
            <a:br>
              <a:rPr lang="en-MY" dirty="0" smtClean="0"/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fontAlgn="base"/>
            <a:endParaRPr lang="en-US" dirty="0" smtClean="0"/>
          </a:p>
          <a:p>
            <a:pPr fontAlgn="base"/>
            <a:r>
              <a:rPr lang="en-US" b="1" dirty="0" smtClean="0"/>
              <a:t>Hacker</a:t>
            </a:r>
            <a:r>
              <a:rPr lang="en-US" dirty="0" smtClean="0"/>
              <a:t> </a:t>
            </a:r>
            <a:r>
              <a:rPr lang="en-US" dirty="0" err="1" smtClean="0"/>
              <a:t>ialah</a:t>
            </a:r>
            <a:r>
              <a:rPr lang="en-US" dirty="0" smtClean="0"/>
              <a:t> </a:t>
            </a:r>
            <a:r>
              <a:rPr lang="en-US" dirty="0" err="1" smtClean="0"/>
              <a:t>seseorang</a:t>
            </a:r>
            <a:r>
              <a:rPr lang="en-US" dirty="0" smtClean="0"/>
              <a:t> yang </a:t>
            </a:r>
            <a:r>
              <a:rPr lang="en-US" dirty="0" err="1" smtClean="0"/>
              <a:t>bersifat</a:t>
            </a:r>
            <a:r>
              <a:rPr lang="en-US" dirty="0" smtClean="0"/>
              <a:t> </a:t>
            </a:r>
            <a:r>
              <a:rPr lang="en-US" dirty="0" err="1" smtClean="0"/>
              <a:t>mempunyai</a:t>
            </a:r>
            <a:r>
              <a:rPr lang="en-US" dirty="0" smtClean="0"/>
              <a:t> rasa </a:t>
            </a:r>
            <a:r>
              <a:rPr lang="en-US" dirty="0" err="1" smtClean="0"/>
              <a:t>minat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pengetahuan</a:t>
            </a:r>
            <a:r>
              <a:rPr lang="en-US" dirty="0" smtClean="0"/>
              <a:t> yang </a:t>
            </a:r>
            <a:r>
              <a:rPr lang="en-US" dirty="0" err="1" smtClean="0"/>
              <a:t>mendalam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sesuatu</a:t>
            </a:r>
            <a:r>
              <a:rPr lang="en-US" b="1" dirty="0" smtClean="0"/>
              <a:t> Operating System (OS)</a:t>
            </a:r>
            <a:r>
              <a:rPr lang="en-US" dirty="0" smtClean="0"/>
              <a:t>. </a:t>
            </a:r>
            <a:r>
              <a:rPr lang="en-US" dirty="0" err="1" smtClean="0"/>
              <a:t>Beliau</a:t>
            </a:r>
            <a:r>
              <a:rPr lang="en-US" dirty="0" smtClean="0"/>
              <a:t> </a:t>
            </a:r>
            <a:r>
              <a:rPr lang="en-US" dirty="0" err="1" smtClean="0"/>
              <a:t>selalunya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dirty="0" err="1" smtClean="0"/>
              <a:t>pengaturcara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jurutera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yang ‘advance’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sesuatu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mampu</a:t>
            </a:r>
            <a:r>
              <a:rPr lang="en-US" dirty="0" smtClean="0"/>
              <a:t> </a:t>
            </a:r>
            <a:r>
              <a:rPr lang="en-US" dirty="0" err="1" smtClean="0"/>
              <a:t>mengenalpasti</a:t>
            </a:r>
            <a:r>
              <a:rPr lang="en-US" dirty="0" smtClean="0"/>
              <a:t> </a:t>
            </a:r>
            <a:r>
              <a:rPr lang="en-US" dirty="0" err="1" smtClean="0"/>
              <a:t>kelemahan-kelemahan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berkenaan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kaedah</a:t>
            </a:r>
            <a:r>
              <a:rPr lang="en-US" dirty="0" smtClean="0"/>
              <a:t> </a:t>
            </a:r>
            <a:r>
              <a:rPr lang="en-US" dirty="0" err="1" smtClean="0"/>
              <a:t>uji</a:t>
            </a:r>
            <a:r>
              <a:rPr lang="en-US" dirty="0" smtClean="0"/>
              <a:t> </a:t>
            </a:r>
            <a:r>
              <a:rPr lang="en-US" dirty="0" err="1" smtClean="0"/>
              <a:t>cuba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beliau</a:t>
            </a:r>
            <a:r>
              <a:rPr lang="en-US" dirty="0" smtClean="0"/>
              <a:t> </a:t>
            </a:r>
            <a:r>
              <a:rPr lang="en-US" dirty="0" err="1" smtClean="0"/>
              <a:t>maklumat</a:t>
            </a:r>
            <a:r>
              <a:rPr lang="en-US" dirty="0" smtClean="0"/>
              <a:t> yang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perolehi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selalunya</a:t>
            </a:r>
            <a:r>
              <a:rPr lang="en-US" dirty="0" smtClean="0"/>
              <a:t> </a:t>
            </a:r>
            <a:r>
              <a:rPr lang="en-US" dirty="0" err="1" smtClean="0"/>
              <a:t>dikongsi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terbuka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artikel-artikel</a:t>
            </a:r>
            <a:r>
              <a:rPr lang="en-US" dirty="0" smtClean="0"/>
              <a:t> yang </a:t>
            </a:r>
            <a:r>
              <a:rPr lang="en-US" dirty="0" err="1" smtClean="0"/>
              <a:t>ditulis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dihantar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penerbit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siaran</a:t>
            </a:r>
            <a:r>
              <a:rPr lang="en-US" dirty="0" smtClean="0"/>
              <a:t>. </a:t>
            </a:r>
            <a:endParaRPr lang="en-MY" dirty="0"/>
          </a:p>
        </p:txBody>
      </p:sp>
      <p:pic>
        <p:nvPicPr>
          <p:cNvPr id="2050" name="Picture 2" descr="F: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58479">
            <a:off x="6370539" y="-47367"/>
            <a:ext cx="2524125" cy="180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CRACKER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CRACKER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seorang</a:t>
            </a:r>
            <a:r>
              <a:rPr lang="en-US" dirty="0" smtClean="0"/>
              <a:t> yang </a:t>
            </a:r>
            <a:r>
              <a:rPr lang="en-US" dirty="0" err="1" smtClean="0"/>
              <a:t>kegiatannya</a:t>
            </a:r>
            <a:r>
              <a:rPr lang="en-US" dirty="0" smtClean="0"/>
              <a:t> </a:t>
            </a:r>
            <a:r>
              <a:rPr lang="en-US" dirty="0" err="1" smtClean="0"/>
              <a:t>hanyalah</a:t>
            </a:r>
            <a:r>
              <a:rPr lang="en-US" dirty="0" smtClean="0"/>
              <a:t> </a:t>
            </a:r>
            <a:r>
              <a:rPr lang="en-US" dirty="0" err="1" smtClean="0"/>
              <a:t>merosak</a:t>
            </a:r>
            <a:r>
              <a:rPr lang="en-US" dirty="0" smtClean="0"/>
              <a:t>, </a:t>
            </a:r>
            <a:r>
              <a:rPr lang="en-US" dirty="0" err="1" smtClean="0"/>
              <a:t>menebus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mengganti</a:t>
            </a:r>
            <a:r>
              <a:rPr lang="en-US" dirty="0" smtClean="0"/>
              <a:t> </a:t>
            </a:r>
            <a:r>
              <a:rPr lang="en-US" dirty="0" err="1" smtClean="0"/>
              <a:t>halaman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situasi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hobi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menguji</a:t>
            </a:r>
            <a:r>
              <a:rPr lang="en-US" dirty="0" smtClean="0"/>
              <a:t> </a:t>
            </a:r>
            <a:r>
              <a:rPr lang="en-US" dirty="0" err="1" smtClean="0"/>
              <a:t>kemampuannya</a:t>
            </a:r>
            <a:r>
              <a:rPr lang="en-US" dirty="0" smtClean="0"/>
              <a:t> </a:t>
            </a:r>
            <a:r>
              <a:rPr lang="en-US" dirty="0" err="1" smtClean="0"/>
              <a:t>ataupun</a:t>
            </a:r>
            <a:r>
              <a:rPr lang="en-US" dirty="0" smtClean="0"/>
              <a:t>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mengasah</a:t>
            </a:r>
            <a:r>
              <a:rPr lang="en-US" dirty="0" smtClean="0"/>
              <a:t> </a:t>
            </a:r>
            <a:r>
              <a:rPr lang="en-US" dirty="0" err="1" smtClean="0"/>
              <a:t>ilmu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didapatinya</a:t>
            </a:r>
            <a:r>
              <a:rPr lang="en-US" dirty="0" smtClean="0"/>
              <a:t>.</a:t>
            </a:r>
          </a:p>
        </p:txBody>
      </p:sp>
      <p:pic>
        <p:nvPicPr>
          <p:cNvPr id="1026" name="Picture 2" descr="F:\image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18019">
            <a:off x="5091380" y="5058946"/>
            <a:ext cx="2563738" cy="132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107</TotalTime>
  <Words>158</Words>
  <Application>Microsoft Office PowerPoint</Application>
  <PresentationFormat>On-screen Show (4:3)</PresentationFormat>
  <Paragraphs>43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JENAYAH SIBER</vt:lpstr>
      <vt:lpstr>Slide 2</vt:lpstr>
      <vt:lpstr>Slide 3</vt:lpstr>
      <vt:lpstr>Slide 4</vt:lpstr>
      <vt:lpstr>Slide 5</vt:lpstr>
      <vt:lpstr>HACKER@ PENGGODAM</vt:lpstr>
      <vt:lpstr>Slide 7</vt:lpstr>
      <vt:lpstr>Penggodam (Hackers) </vt:lpstr>
      <vt:lpstr>CRACKER</vt:lpstr>
      <vt:lpstr>LANGKAH MENGATASI JENAYAH SIBER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JENAYAH SIBER</dc:title>
  <dc:creator>Acer</dc:creator>
  <cp:lastModifiedBy>Acer</cp:lastModifiedBy>
  <cp:revision>9</cp:revision>
  <dcterms:created xsi:type="dcterms:W3CDTF">2011-09-28T03:53:51Z</dcterms:created>
  <dcterms:modified xsi:type="dcterms:W3CDTF">2011-09-30T01:22:06Z</dcterms:modified>
</cp:coreProperties>
</file>